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104063" cy="102346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E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16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3210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95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147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196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757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90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489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5830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19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78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59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accent1">
                <a:lumMod val="5000"/>
                <a:lumOff val="95000"/>
                <a:alpha val="36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A70AC-60B6-4350-903A-80F8EA8A5E5A}" type="datetimeFigureOut">
              <a:rPr lang="el-GR" smtClean="0"/>
              <a:t>1/4/2019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AA3DB-21B4-40D0-9F43-BF6D6D57CD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31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E1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858000" cy="32099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040" y="74031"/>
            <a:ext cx="2048960" cy="2048960"/>
          </a:xfrm>
          <a:prstGeom prst="rect">
            <a:avLst/>
          </a:prstGeom>
          <a:noFill/>
          <a:effectLst>
            <a:reflection endPos="65000" dist="50800" dir="5400000" sy="-100000" algn="bl" rotWithShape="0"/>
            <a:softEdge rad="50800"/>
          </a:effectLst>
        </p:spPr>
      </p:pic>
      <p:sp>
        <p:nvSpPr>
          <p:cNvPr id="9" name="TextBox 8"/>
          <p:cNvSpPr txBox="1"/>
          <p:nvPr/>
        </p:nvSpPr>
        <p:spPr>
          <a:xfrm>
            <a:off x="0" y="2592702"/>
            <a:ext cx="4238045" cy="646331"/>
          </a:xfrm>
          <a:prstGeom prst="rect">
            <a:avLst/>
          </a:prstGeom>
          <a:solidFill>
            <a:schemeClr val="bg1"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Εισήγηση – Συζήτηση </a:t>
            </a:r>
            <a:endParaRPr 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0002" y="5535157"/>
            <a:ext cx="4973518" cy="2092881"/>
          </a:xfrm>
          <a:prstGeom prst="rect">
            <a:avLst/>
          </a:prstGeom>
          <a:solidFill>
            <a:srgbClr val="C2E1F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>
                <a:ea typeface="Verdana" panose="020B0604030504040204" pitchFamily="34" charset="0"/>
                <a:cs typeface="Verdana" panose="020B0604030504040204" pitchFamily="34" charset="0"/>
              </a:rPr>
              <a:t>Με τον</a:t>
            </a:r>
          </a:p>
          <a:p>
            <a:pPr algn="ctr"/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Αλέξη </a:t>
            </a:r>
            <a:r>
              <a:rPr lang="el-G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Λάππα</a:t>
            </a: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ctr"/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Ψυχίατρο – Ψυχοθεραπευτή Παιδιών &amp; Εφήβων</a:t>
            </a:r>
          </a:p>
          <a:p>
            <a:pPr algn="ctr"/>
            <a:endParaRPr lang="el-GR" sz="1400" dirty="0">
              <a:latin typeface="Verdana Pro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218379"/>
            <a:ext cx="6858000" cy="2308324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Εμπνευσμένη </a:t>
            </a:r>
            <a:r>
              <a:rPr lang="el-G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Γονεϊκότητα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Μπορώ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ομορφαίνω τις Σχέσεις,</a:t>
            </a:r>
          </a:p>
          <a:p>
            <a:pPr algn="ctr"/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Αναγνωρίζοντας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δυσκολίες του Παιδιού μου»</a:t>
            </a:r>
            <a:endParaRPr 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7372758"/>
            <a:ext cx="6857999" cy="2923877"/>
          </a:xfrm>
          <a:prstGeom prst="rect">
            <a:avLst/>
          </a:prstGeom>
          <a:solidFill>
            <a:srgbClr val="C2E1F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Δευτέρα 8 Απριλίου 2019</a:t>
            </a:r>
            <a:endParaRPr lang="el-G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</a:rPr>
              <a:t>19.30-21.00 </a:t>
            </a:r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</a:rPr>
              <a:t>μ.μ.</a:t>
            </a:r>
          </a:p>
          <a:p>
            <a:pPr algn="ctr"/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Αίθουσα Εκδηλώσεων </a:t>
            </a:r>
            <a:r>
              <a:rPr lang="el-G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της Δημοτικής Κοινότητας </a:t>
            </a:r>
            <a:r>
              <a:rPr lang="el-G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Καλοχωρίου</a:t>
            </a:r>
            <a:endParaRPr lang="el-G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Διοργάνωση: 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Σύλλογος 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Γονέων και Κηδεμόνων του 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Λυκείου </a:t>
            </a:r>
            <a:r>
              <a:rPr lang="el-G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Καλοχωρίου</a:t>
            </a:r>
            <a:endParaRPr lang="el-G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l-GR" sz="24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Verdana" panose="020B0604030504040204" pitchFamily="34" charset="0"/>
              </a:rPr>
              <a:t>Πλατεία Δημοκρατίας 1, 57009</a:t>
            </a:r>
            <a:endParaRPr lang="el-G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85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</TotalTime>
  <Words>58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Verdana Pro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Lappas</dc:creator>
  <cp:lastModifiedBy>Penny</cp:lastModifiedBy>
  <cp:revision>30</cp:revision>
  <cp:lastPrinted>2019-01-29T10:02:25Z</cp:lastPrinted>
  <dcterms:created xsi:type="dcterms:W3CDTF">2016-10-08T16:21:23Z</dcterms:created>
  <dcterms:modified xsi:type="dcterms:W3CDTF">2019-04-01T13:40:49Z</dcterms:modified>
</cp:coreProperties>
</file>